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75" r:id="rId7"/>
    <p:sldId id="276" r:id="rId8"/>
    <p:sldId id="265" r:id="rId9"/>
    <p:sldId id="266" r:id="rId10"/>
    <p:sldId id="269" r:id="rId11"/>
    <p:sldId id="267" r:id="rId12"/>
    <p:sldId id="277" r:id="rId13"/>
    <p:sldId id="278" r:id="rId14"/>
    <p:sldId id="270" r:id="rId15"/>
    <p:sldId id="268" r:id="rId16"/>
    <p:sldId id="262" r:id="rId17"/>
    <p:sldId id="26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496944" cy="6552728"/>
          </a:xfrm>
        </p:spPr>
        <p:txBody>
          <a:bodyPr>
            <a:no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«Коми писатели – детям»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(Внеклассное мероприятие, посвященное детским писателям Республики Коми, для учащихся 3-4 классов)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Пиляева Анжелика Игоревна,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927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ользователь\Desktop\Slaid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8" t="23300" r="60808" b="9226"/>
          <a:stretch/>
        </p:blipFill>
        <p:spPr bwMode="auto">
          <a:xfrm>
            <a:off x="251520" y="1700808"/>
            <a:ext cx="2737477" cy="390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1052736"/>
            <a:ext cx="53285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Кто же такой </a:t>
            </a:r>
            <a:r>
              <a:rPr lang="ru-RU" sz="2400" dirty="0" err="1"/>
              <a:t>Шундыр</a:t>
            </a:r>
            <a:r>
              <a:rPr lang="ru-RU" sz="2400" dirty="0"/>
              <a:t>? Это маленький озорник. </a:t>
            </a:r>
            <a:r>
              <a:rPr lang="ru-RU" sz="2400" dirty="0" err="1"/>
              <a:t>Шундыр</a:t>
            </a:r>
            <a:r>
              <a:rPr lang="ru-RU" sz="2400" dirty="0"/>
              <a:t> хоть и ростом невелик, зато быстрый, ловкий и очень </a:t>
            </a:r>
            <a:r>
              <a:rPr lang="ru-RU" sz="2400" dirty="0" err="1"/>
              <a:t>смышленный</a:t>
            </a:r>
            <a:r>
              <a:rPr lang="ru-RU" sz="2400" dirty="0"/>
              <a:t>. Он ни секунды не может усидеть на месте и поэтому постоянно попадает в разные передряги. Но есть у него удивительная способность – выходить победителем из любой ситуации. Чем же закончатся эти удивительные приключения </a:t>
            </a:r>
            <a:r>
              <a:rPr lang="ru-RU" sz="2400" dirty="0" err="1"/>
              <a:t>Шундыра</a:t>
            </a:r>
            <a:r>
              <a:rPr lang="ru-RU" sz="2400" dirty="0"/>
              <a:t>? Открой эту замечательную книгу и узнай!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7012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Тамара Николаевна </a:t>
            </a:r>
            <a:r>
              <a:rPr lang="ru-RU" dirty="0" err="1" smtClean="0"/>
              <a:t>Ломбина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600200"/>
            <a:ext cx="612068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 Она родилась 7 июля 1949 года в Казахстане. Детские годы писательницы прошли рядом с бабушкой, которая рассказывала ей разные истории, побасенки, сказки. В 1977 году переехала с семьёй в Сыктывкар. Является заслуженным работником Республики Коми, членом Союза писателей России. Является автором уникальных книг для дошколят – «Грамотейки» и «</a:t>
            </a:r>
            <a:r>
              <a:rPr lang="ru-RU" dirty="0" err="1"/>
              <a:t>Читайки</a:t>
            </a:r>
            <a:r>
              <a:rPr lang="ru-RU" dirty="0"/>
              <a:t>» (можно показать книги). В 1994 году в Москве изданы первые книги писательницы – «Сказки прадеда Кондрата» и «Берестяная шкатулка с северным сиянием». По книге «Берестяная шкатулка с северным сиянием» воспитанниками Гимназии искусств при Главе Республики Коми поставлен спектакль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s://ozlib.com/htm/img/4/26912/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20" y="2060848"/>
            <a:ext cx="2734388" cy="347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251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476672"/>
            <a:ext cx="5698976" cy="60486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Большая </a:t>
            </a:r>
            <a:r>
              <a:rPr lang="ru-RU" dirty="0"/>
              <a:t>и красочно оформленная в Издательстве «</a:t>
            </a:r>
            <a:r>
              <a:rPr lang="ru-RU" dirty="0" err="1"/>
              <a:t>Эском</a:t>
            </a:r>
            <a:r>
              <a:rPr lang="ru-RU" dirty="0"/>
              <a:t>» книга в 184 страницы – это объединенные мыслью автора рассказы о самом главном в жизни. В первой из пяти сказок – «Берестяной шкатулке с северным сиянием» – повествование идет от имени </a:t>
            </a:r>
            <a:r>
              <a:rPr lang="ru-RU" dirty="0" err="1"/>
              <a:t>Марфушеньки</a:t>
            </a:r>
            <a:r>
              <a:rPr lang="ru-RU" dirty="0"/>
              <a:t> – девочки, оказавшейся в избушке Бабы-Яги; ее сыну, лешему </a:t>
            </a:r>
            <a:r>
              <a:rPr lang="ru-RU" dirty="0" err="1"/>
              <a:t>Злобёнку</a:t>
            </a:r>
            <a:r>
              <a:rPr lang="ru-RU" dirty="0"/>
              <a:t>, она рассказывает сказки о настоящей любви и добре, тем самым «перевоспитывая» его. А «Побасёнки» – это удивительные, а порой и страшноватые рассказы старушек, собравшихся на деревенских посиделках. В них да и по всей книге оживают домовые, черти, русалки, кикиморы и говорящие совы, борются мудрый старец и злой колдун-</a:t>
            </a:r>
            <a:r>
              <a:rPr lang="ru-RU" dirty="0" err="1"/>
              <a:t>щекотун</a:t>
            </a:r>
            <a:r>
              <a:rPr lang="ru-RU" dirty="0"/>
              <a:t>… Герои книги ищут ответы на самые главные вопросы: что значит видеть сердцем? как жить по правде? что такое камень терпения? Живым русским языком на материале традиционного русского фольклора вместе с юным читателем автор ищет ответы на серьезные вопросы нашей жизни.</a:t>
            </a:r>
          </a:p>
        </p:txBody>
      </p:sp>
      <p:pic>
        <p:nvPicPr>
          <p:cNvPr id="6146" name="Picture 2" descr="https://uramdb.ru/uploads/2021/7/5/8483215-tamara-nikolaevna-lombina-1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2376264" cy="303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287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476672"/>
            <a:ext cx="5338936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Это история двух весёлых и остроумных друзей и их родителей, на которых они очень похожи. Вася и Петя - неутомимые исследователи, поэтому у них не получается даже один день прожить без приключений: то они раскрывают коварный план преступников, то устраивают в квартире конкурс маляров, то ищут клад. Для младшего школьного возраста.</a:t>
            </a:r>
          </a:p>
        </p:txBody>
      </p:sp>
      <p:pic>
        <p:nvPicPr>
          <p:cNvPr id="7170" name="Picture 2" descr="https://www.litlib.net/bk/11962/10-2010/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2200526" cy="331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680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Родилась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Наталья Витальевна в Воркуте.   В 1996 г. окончила ТКУ-29 и получила сразу четыре профессии: кондитер, повар, продавец, кассир. Попробовала поработать по всем этим профессиям, кроме повара.  Но судьба распорядилась по-другому. В 2000 году она пошла работать в детский сад, а через год поступила в Воркутинский педагогический колледж, после окончания которого получила специальность воспитателя.  Сказалась наследственность – в роду у нее были педагоги. Работа с детьми дала свои плоды.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 г. Наталья Витальевна попробовала воплотить свои мысли на бумаге. Сначала она писала стихи, но потом увлеклась прозой для детей. Первая    публикация была в журнале «Твоя параллель». Также ее рассказы печатались в журналах «Кукумбер», «Костёр», «Юный натуралист», «Маковец», «Авиа РК», в сборнике «Белый бор» и др. Давний интерес к детской литературе, который начинался с написания небольших стишков, перешёл в настоящее профессиональное увлечение.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году в издательстве «Титул» вышла ее первая книжка «Мама балуется».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 книги продвигала известная коми детская писательница Елена Габова», —   так говорит автор книги.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«Наталья Стасина работает с детьми: она воспитатель детского сада. У нее, взрослого человека, детский взгляд на мир. Она умеет удивляться всему: облакам, деревьям, ручьям. В её рассказах и сказках цветы и деревья, жучки и паучки умеют разговаривать. А «литературные» ребята Стасиной такие весёлые и озорные, что хочется, чтобы они немедленно стали друзьями настоящих девчонок и мальчишек.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Мама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балуется» — первая книжка автора. Прочтите её – и вы поймете, что в литературу пришел новый детский писатель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Наталья Стасина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826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ользователь\Desktop\cIVhbKbzH0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" t="23704" r="60201" b="8822"/>
          <a:stretch/>
        </p:blipFill>
        <p:spPr bwMode="auto">
          <a:xfrm>
            <a:off x="300182" y="1700808"/>
            <a:ext cx="2903066" cy="405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548680"/>
            <a:ext cx="5400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Мишке повезло: его мама не стесняется превращаться в озорную девчонку и дурачиться вместе с сыном. Она умеет веселиться, фантазировать и на ходу придумывать различные игры, смешно ворчать, и, конечно же, Мишкина мама очень любит баловаться. </a:t>
            </a:r>
          </a:p>
          <a:p>
            <a:r>
              <a:rPr lang="ru-RU" sz="2400" dirty="0"/>
              <a:t>   Кроме рассказов о маме-озорнице в книге можно найти необыкновенно уютные «Миниатюры, подслушанные на даче», неожиданные страшилки и сказку про Принца по прозвищу Чёрная Лапка.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8693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476672"/>
            <a:ext cx="5122912" cy="59766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Настя </a:t>
            </a:r>
            <a:r>
              <a:rPr lang="ru-RU" dirty="0"/>
              <a:t>и Митя соседи. Они живут в небольшой коми деревне, ходят в школу, как все дети, играют. Незаметно для себя Настя и Митя учатся понимать природу, людей. В этом им помогают взрослые – знакомят с обычаями и традициями коми народа. Как и все дети, Настя видит сны. Но Настины сны необычны. Ей снится мальчик Мелек, который жил давным-давно и был одним из её предков. Мелек помогает Насте и всем юным читателям представить, как жили древние коми-зыряне. Нет сомнения, что Митя и Настя, став взрослыми, будут передавать свои знания следующему поколению ребят. Так было всегда.</a:t>
            </a:r>
          </a:p>
        </p:txBody>
      </p:sp>
      <p:pic>
        <p:nvPicPr>
          <p:cNvPr id="5125" name="Picture 5" descr="D:\пользователь\Desktop\Deti_drevnei_zeml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3312368" cy="422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14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16632"/>
            <a:ext cx="6120680" cy="66247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 Сборник </a:t>
            </a:r>
            <a:r>
              <a:rPr lang="ru-RU" dirty="0"/>
              <a:t>открывают удивительные и добрые сказки</a:t>
            </a:r>
            <a:r>
              <a:rPr lang="ru-RU" b="1" dirty="0"/>
              <a:t> Елены Габовой</a:t>
            </a:r>
            <a:r>
              <a:rPr lang="ru-RU" dirty="0"/>
              <a:t>. Здесь обычная кнопка становится злой волшебницей, а самый обыкновенный кролик с забавным именем Тип-Топ умеет рисовать натюрморты и мечтает открыть свой музей.</a:t>
            </a:r>
          </a:p>
          <a:p>
            <a:pPr marL="0" indent="0">
              <a:buNone/>
            </a:pPr>
            <a:r>
              <a:rPr lang="ru-RU" b="1" dirty="0" smtClean="0"/>
              <a:t>   Пётр </a:t>
            </a:r>
            <a:r>
              <a:rPr lang="ru-RU" b="1" dirty="0"/>
              <a:t>Столповский </a:t>
            </a:r>
            <a:r>
              <a:rPr lang="ru-RU" dirty="0"/>
              <a:t>представил в этом сборнике небыль «Туман в пестере» из цикла коротких рассказов о природе, написанный характерным этому талантливому прозаику деревенским говорком. Это произведение, написанное живым народным языком, позволяет читателю ощутить себя единым целым с окружающей нас природой, частью которой и является каждый человек.</a:t>
            </a:r>
            <a:br>
              <a:rPr lang="ru-RU" dirty="0"/>
            </a:br>
            <a:r>
              <a:rPr lang="ru-RU" dirty="0" smtClean="0"/>
              <a:t>    Тему </a:t>
            </a:r>
            <a:r>
              <a:rPr lang="ru-RU" dirty="0"/>
              <a:t>природы продолжает в своих сказочных историях </a:t>
            </a:r>
            <a:r>
              <a:rPr lang="ru-RU" b="1" dirty="0"/>
              <a:t>Валентина Лызлова</a:t>
            </a:r>
            <a:r>
              <a:rPr lang="ru-RU" dirty="0"/>
              <a:t>. В своих лесных историях писательница напоминает юным читателям, как хрупок мир природы и как важно его беречь. Героями коротких рассказов ухтинского автора стали не только звери, птицы и домашние животные, но и скучающий цветок Кактус, проказники бурундуки и красавец Мухомор, который постоянно норовит похвастать перед всеми своей красотой.</a:t>
            </a:r>
            <a:br>
              <a:rPr lang="ru-RU" dirty="0"/>
            </a:br>
            <a:r>
              <a:rPr lang="ru-RU" dirty="0" smtClean="0"/>
              <a:t>    Произведение </a:t>
            </a:r>
            <a:r>
              <a:rPr lang="ru-RU" b="1" dirty="0"/>
              <a:t>Натальи Стасиной </a:t>
            </a:r>
            <a:r>
              <a:rPr lang="ru-RU" dirty="0"/>
              <a:t>«Енэшка рисует» очаровывает необычайно красивой и трогательной историей о двух сёстрах-волшебницах: суровой, но справедливой Ижель («сосулька») и тёплой, солнечной хохотушке Шоныть («тепло»). Именно сёстры помогут маленькой северной девочке с необычным именем Енэшка (от коми слова «Енэж» – небо) исполнить её давнюю мечту – порисовать волшебными красками. Что же нарисует Енэшка, можно узнать в этой уютной и сказочной истории.</a:t>
            </a:r>
          </a:p>
          <a:p>
            <a:endParaRPr lang="ru-RU" dirty="0"/>
          </a:p>
        </p:txBody>
      </p:sp>
      <p:pic>
        <p:nvPicPr>
          <p:cNvPr id="7170" name="Picture 2" descr="D:\пользователь\Desktop\Enesc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" y="1412776"/>
            <a:ext cx="264237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437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на уроке 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05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ользователь\Desktop\Zastavka-Pisateli-Komi-dety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6025" cy="688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161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ользователь\Desktop\15283983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1" t="7258" r="4502" b="16000"/>
          <a:stretch/>
        </p:blipFill>
        <p:spPr bwMode="auto">
          <a:xfrm>
            <a:off x="179512" y="2961145"/>
            <a:ext cx="268066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4"/>
          <p:cNvSpPr>
            <a:spLocks noGrp="1"/>
          </p:cNvSpPr>
          <p:nvPr>
            <p:ph idx="1"/>
          </p:nvPr>
        </p:nvSpPr>
        <p:spPr>
          <a:xfrm>
            <a:off x="3059832" y="332656"/>
            <a:ext cx="5760640" cy="63367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/>
              <a:t>Елена Васильевна Габова (Столповская) </a:t>
            </a:r>
            <a:r>
              <a:rPr lang="ru-RU" sz="2000" dirty="0"/>
              <a:t>родилась 7 июня 1952 года в Сыктывкаре. Она внучка известного коми писателя Николая Попова (Жугыля). Окончила сыктывкарскую школу № 1 и заочно в 1976 году сценарный факультет Всесоюзного института кинематографии (ВГИК). Работала в газете «Молодежь Севера», на телевидении, в театральном обществе. С конца 1960-х годов начинает публиковаться в республиканской и всесоюзной печати. Елена Габова дебютировала как поэт в 1967 году, опубликовав стихотворение «Ветер» в журнале «Пионер». Позже ее рассказы и повести печатаются в журналах «Юность», «Костер», «Слово», «Наш современник», «Путеводная звезда» и др. Е</a:t>
            </a:r>
            <a:r>
              <a:rPr lang="ru-RU" sz="2000" dirty="0" smtClean="0"/>
              <a:t>. В. Габова </a:t>
            </a:r>
            <a:r>
              <a:rPr lang="ru-RU" sz="2000" dirty="0"/>
              <a:t>также известна и как переводчик с коми на русский язык: перевела повесть В.Тимина «Мальчик из Перми Вычегодской», рассказы и повести Алексея Попова, Елены Козловой, сказки Геннадия Юшкова. В 1983 году Е</a:t>
            </a:r>
            <a:r>
              <a:rPr lang="ru-RU" sz="2000" dirty="0" smtClean="0"/>
              <a:t>. В</a:t>
            </a:r>
            <a:r>
              <a:rPr lang="ru-RU" sz="2000" dirty="0"/>
              <a:t>. Габова приняла участие во Всероссийском семинаре молодых писателей, проходившем в местечке Лемью под Сыктывкаром под руководством </a:t>
            </a:r>
            <a:r>
              <a:rPr lang="ru-RU" sz="2000" dirty="0" smtClean="0"/>
              <a:t>С. Залыгина, </a:t>
            </a:r>
            <a:r>
              <a:rPr lang="ru-RU" sz="2000" dirty="0"/>
              <a:t>и Всесоюзном совещании молодых писателей в Москве (1984). С 1989 года она - член Союза писателей СССР, с 1992 - литературный консультант Союза писателей Коми. Е.В. Габовой присвоено звание заслуженного работника культуры Российской Федерации</a:t>
            </a:r>
            <a:r>
              <a:rPr lang="ru-RU" sz="2000" dirty="0" smtClean="0"/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149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640960" cy="61926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Сегодня </a:t>
            </a:r>
            <a:r>
              <a:rPr lang="ru-RU" dirty="0"/>
              <a:t>Елена Габова – автор 39 книг для детей и подростков, изданных в Сыктывкаре, Москве, Киеве. Две книги («Шалун Антон и сыщики-девчонки», «Гришуня на планете Лохматиков») вышли в Японии. Её произведения переведены на английский, немецкий, украинский, финский, венгерский, норвежский, а также на языки народов России.</a:t>
            </a:r>
          </a:p>
          <a:p>
            <a:pPr marL="0" indent="0">
              <a:buNone/>
            </a:pPr>
            <a:r>
              <a:rPr lang="ru-RU" dirty="0" smtClean="0"/>
              <a:t>   За </a:t>
            </a:r>
            <a:r>
              <a:rPr lang="ru-RU" dirty="0"/>
              <a:t>рассказы и повести для детей Елена Васильевна удостоена Государственной премии Республики Коми в области литературы. Она – заслуженный работник культуры Российской Федерации, лауреат многих литературных премий в области детской литературы, Народный писатель Республики Коми.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9766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16632"/>
            <a:ext cx="5544616" cy="67413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Повесть-сказка «Гришуня на планете лохматиков» рассказывает о приключениях земного мальчишки на загадочной планете Лохматиков. Гришуня очень не любил учиться… И, как только представился шанс сбежать из школы, он немедленно им воспользовался. Просто сел в корабль к первым попавшимся инопланетянам и улетел. Планета попалась та, что надо! Учиться не надо, а наоборот, нужно лениться. Делать ничего не нужно, ведь еда – яблоки, растут на деревьях, а дома – ящики, растут на огороде. Единственный минус, на этой планете главный тот, у кого самые длинные волосы, а Гришуня не девчонка, чтоб их отращивать! Вот и получается, что пока он самый бесправный на планете, короче волос нет ни у кого.</a:t>
            </a:r>
          </a:p>
        </p:txBody>
      </p:sp>
      <p:pic>
        <p:nvPicPr>
          <p:cNvPr id="6148" name="Picture 4" descr="D:\пользователь\Desktop\Grischun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80818"/>
            <a:ext cx="3240360" cy="457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00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476672"/>
            <a:ext cx="5842992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/>
              <a:t>В книжку «Воспитанная муха» вошли повесть, рассказы и сказки. Они адресованы младшим школьникам. Разные по жанру, но близкие по характеру, эти произведения написаны с юмором. Каждый, кто их прочтёт, окажется в удивительном мире детства.</a:t>
            </a:r>
          </a:p>
          <a:p>
            <a:pPr marL="0" indent="0">
              <a:buNone/>
            </a:pPr>
            <a:r>
              <a:rPr lang="ru-RU" dirty="0"/>
              <a:t>    Рассказы Елены Габовой – Смешные и грустные. В них описывается то, что происходит с современными мальчишками и девчонками. Над одним событием хочется посмеяться, над другим – погрустить. В сказочных повестях и рассказах «Домик с косичкой», «Волшебная палочка Витьки </a:t>
            </a:r>
            <a:r>
              <a:rPr lang="ru-RU" dirty="0" err="1"/>
              <a:t>Коснырева</a:t>
            </a:r>
            <a:r>
              <a:rPr lang="ru-RU" dirty="0"/>
              <a:t>» есть то, что во всех сказках – чудесные превращения, приключения и хороший конец.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6" t="23569" r="37113" b="36431"/>
          <a:stretch/>
        </p:blipFill>
        <p:spPr bwMode="auto">
          <a:xfrm>
            <a:off x="179512" y="1844824"/>
            <a:ext cx="244154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53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60648"/>
            <a:ext cx="5338936" cy="6264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b="1" u="sng" dirty="0" smtClean="0"/>
              <a:t> </a:t>
            </a:r>
            <a:r>
              <a:rPr lang="ru-RU" sz="1600" b="1" u="sng" dirty="0"/>
              <a:t>Елена Васильевна Козлова (</a:t>
            </a:r>
            <a:r>
              <a:rPr lang="ru-RU" sz="1600" b="1" u="sng" dirty="0" err="1"/>
              <a:t>Ветошкина</a:t>
            </a:r>
            <a:r>
              <a:rPr lang="ru-RU" sz="1600" b="1" u="sng" dirty="0"/>
              <a:t>) </a:t>
            </a:r>
            <a:r>
              <a:rPr lang="ru-RU" sz="1600" dirty="0"/>
              <a:t>родилась 14 февраля 1954 года в деревне </a:t>
            </a:r>
            <a:r>
              <a:rPr lang="ru-RU" sz="1600" dirty="0" err="1"/>
              <a:t>Лыаты</a:t>
            </a:r>
            <a:r>
              <a:rPr lang="ru-RU" sz="1600" dirty="0"/>
              <a:t> </a:t>
            </a:r>
            <a:r>
              <a:rPr lang="ru-RU" sz="1600" dirty="0" err="1"/>
              <a:t>Усть-Вымского</a:t>
            </a:r>
            <a:r>
              <a:rPr lang="ru-RU" sz="1600" dirty="0"/>
              <a:t> района Коми АССР. Окончила филологический факультет Коми государственного педагогического института. Преподавала в средней школе деревни </a:t>
            </a:r>
            <a:r>
              <a:rPr lang="ru-RU" sz="1600" dirty="0" err="1"/>
              <a:t>Туискерос</a:t>
            </a:r>
            <a:r>
              <a:rPr lang="ru-RU" sz="1600" dirty="0"/>
              <a:t> </a:t>
            </a:r>
            <a:r>
              <a:rPr lang="ru-RU" sz="1600" dirty="0" err="1"/>
              <a:t>Усть-Вымского</a:t>
            </a:r>
            <a:r>
              <a:rPr lang="ru-RU" sz="1600" dirty="0"/>
              <a:t> района, работала воспитателем в городе Сосногорске. В 1978 году переехала в Сыктывкар, была принята старшим лаборантом в сектор литературы и фольклора Института языка, литературы и истории Коми филиала Академии наук СССР. Выезжала в фольклорные экспедиции по Коми республике и в Пермскую область. В 1982 году Елену Васильевну пригласили в Союз писателей Коми АССР литературным консультантом, позже – заместителем председателя правления. С ноября 1995 года до настоящего времени она – председатель Союза писателей Республики Коми. Елена Васильевна – заслуженный работник Республики Коми.</a:t>
            </a:r>
          </a:p>
          <a:p>
            <a:pPr marL="0" indent="0">
              <a:buNone/>
            </a:pPr>
            <a:r>
              <a:rPr lang="ru-RU" sz="1600" dirty="0"/>
              <a:t>Ещё в детстве Елена Васильевна полюбила книги. Длинными зимними вечерами отец рассказывал ей сказки. Первое своё произведение – пьесу – она написала, когда училась в третьем классе, потом писала стихи. В студенческие годы увлекалась поэзией. Первые произведения для детей были написаны в разлуке с дочерью. Оставив маленькую дочку у матери, Елена Васильевна приехала в Сыктывкар. Тоска по дочери вылилась в стихотворные строки. Два из них – стихотворения «Ош» («Медведь») и «</a:t>
            </a:r>
            <a:r>
              <a:rPr lang="ru-RU" sz="1600" dirty="0" err="1"/>
              <a:t>Кӧч</a:t>
            </a:r>
            <a:r>
              <a:rPr lang="ru-RU" sz="1600" dirty="0"/>
              <a:t>» («Заяц»), были опубликованы в журнале «</a:t>
            </a:r>
            <a:r>
              <a:rPr lang="ru-RU" sz="1600" dirty="0" err="1"/>
              <a:t>Войвыв</a:t>
            </a:r>
            <a:r>
              <a:rPr lang="ru-RU" sz="1600" dirty="0"/>
              <a:t> </a:t>
            </a:r>
            <a:r>
              <a:rPr lang="ru-RU" sz="1600" dirty="0" err="1"/>
              <a:t>кодзув</a:t>
            </a:r>
            <a:r>
              <a:rPr lang="ru-RU" sz="1600" dirty="0"/>
              <a:t>» («Северная звезда») в 1978 году. В 1988 вышла первая её книга для детей «</a:t>
            </a:r>
            <a:r>
              <a:rPr lang="ru-RU" sz="1600" dirty="0" err="1"/>
              <a:t>Лöз</a:t>
            </a:r>
            <a:r>
              <a:rPr lang="ru-RU" sz="1600" dirty="0"/>
              <a:t> </a:t>
            </a:r>
            <a:r>
              <a:rPr lang="ru-RU" sz="1600" dirty="0" err="1"/>
              <a:t>клянича</a:t>
            </a:r>
            <a:r>
              <a:rPr lang="ru-RU" sz="1600" dirty="0"/>
              <a:t>». Затем вышли книги «</a:t>
            </a:r>
            <a:r>
              <a:rPr lang="ru-RU" sz="1600" dirty="0" err="1"/>
              <a:t>Me</a:t>
            </a:r>
            <a:r>
              <a:rPr lang="ru-RU" sz="1600" dirty="0"/>
              <a:t> да </a:t>
            </a:r>
            <a:r>
              <a:rPr lang="ru-RU" sz="1600" dirty="0" err="1"/>
              <a:t>Ивук</a:t>
            </a:r>
            <a:r>
              <a:rPr lang="ru-RU" sz="1600" dirty="0"/>
              <a:t> </a:t>
            </a:r>
            <a:r>
              <a:rPr lang="ru-RU" sz="1600" dirty="0" err="1"/>
              <a:t>вокöй</a:t>
            </a:r>
            <a:r>
              <a:rPr lang="ru-RU" sz="1600" dirty="0"/>
              <a:t>» («Я и братишка </a:t>
            </a:r>
            <a:r>
              <a:rPr lang="ru-RU" sz="1600" dirty="0" err="1"/>
              <a:t>Ивук</a:t>
            </a:r>
            <a:r>
              <a:rPr lang="ru-RU" sz="1600" dirty="0"/>
              <a:t>»), «</a:t>
            </a:r>
            <a:r>
              <a:rPr lang="ru-RU" sz="1600" dirty="0" err="1"/>
              <a:t>Лым</a:t>
            </a:r>
            <a:r>
              <a:rPr lang="ru-RU" sz="1600" dirty="0"/>
              <a:t> </a:t>
            </a:r>
            <a:r>
              <a:rPr lang="ru-RU" sz="1600" dirty="0" err="1"/>
              <a:t>морт</a:t>
            </a:r>
            <a:r>
              <a:rPr lang="ru-RU" sz="1600" dirty="0"/>
              <a:t>» («Снежный человек»), «</a:t>
            </a:r>
            <a:r>
              <a:rPr lang="ru-RU" sz="1600" dirty="0" err="1"/>
              <a:t>Гöгыля-вугыля</a:t>
            </a:r>
            <a:r>
              <a:rPr lang="ru-RU" sz="1600" dirty="0"/>
              <a:t>» («Волшебные очки»).</a:t>
            </a:r>
          </a:p>
          <a:p>
            <a:endParaRPr lang="ru-RU" dirty="0"/>
          </a:p>
        </p:txBody>
      </p:sp>
      <p:pic>
        <p:nvPicPr>
          <p:cNvPr id="4098" name="Picture 2" descr="kozlova_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980728"/>
            <a:ext cx="302930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584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Повести и рассказы Елены Козловой, написанные для детей, включены в учебники для общеобразовательных школ, переведены на русский, французский, башкирский и различные финно-угорские языки. Писательница переводит на коми язык произведения Елены Габовой, Александра Клейна, Ольги </a:t>
            </a:r>
            <a:r>
              <a:rPr lang="ru-RU" dirty="0" err="1"/>
              <a:t>Колпаковой</a:t>
            </a:r>
            <a:r>
              <a:rPr lang="ru-RU" dirty="0"/>
              <a:t> и других авторов, пишущих для детей. Елена Васильевна активно занимается литературоведческой, публицистической и составительской работой. В 2009-2010 гг. в сыктывкарское издательство «</a:t>
            </a:r>
            <a:r>
              <a:rPr lang="ru-RU" dirty="0" err="1"/>
              <a:t>Анбур</a:t>
            </a:r>
            <a:r>
              <a:rPr lang="ru-RU" dirty="0"/>
              <a:t>» выпустило литературно-художественное издание «Коми </a:t>
            </a:r>
            <a:r>
              <a:rPr lang="ru-RU" dirty="0" err="1"/>
              <a:t>челядьлы</a:t>
            </a:r>
            <a:r>
              <a:rPr lang="ru-RU" dirty="0"/>
              <a:t> антология» («Антология коми детской литературы») в 3-х книгах, составителем которой стала Елена Козлова. В 2010 году это издание стало победителем первого республиканского конкурса «Лучшая книга года», учреждённого Министерством национальной политики Республики Коми. В 2011 году за создание антологии коми детской литературы Елена Козлова удостоена Премии Правительства Республики Коми им. И.А. Куратова в области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604295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16632"/>
            <a:ext cx="5688632" cy="66247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книге рассказывается о маленькой сельской девочке </a:t>
            </a:r>
            <a:r>
              <a:rPr lang="ru-RU" dirty="0" err="1"/>
              <a:t>Аннуш</a:t>
            </a:r>
            <a:r>
              <a:rPr lang="ru-RU" dirty="0"/>
              <a:t>, которая уже чувствует себя совсем взрослой, ведь в следующем году она пойдёт в школу. Вот и подарок от Деда Мороза получила – чёрно-красный ранец, со сверкающими замочками. Кто же о таком не мечтает? А еще </a:t>
            </a:r>
            <a:r>
              <a:rPr lang="ru-RU" dirty="0" err="1"/>
              <a:t>Аннуш</a:t>
            </a:r>
            <a:r>
              <a:rPr lang="ru-RU" dirty="0"/>
              <a:t> любит слушать сказки бабушки Агнии, которая ко всему прочему оказалась настоящей волшебницей с десятью волшебными палочками.</a:t>
            </a:r>
          </a:p>
          <a:p>
            <a:pPr marL="0" indent="0">
              <a:buNone/>
            </a:pPr>
            <a:r>
              <a:rPr lang="ru-RU" dirty="0"/>
              <a:t>Эти небольшие по-настоящему добрые и светлые рассказы очень точно раскрывают мир шестилетней девочки </a:t>
            </a:r>
            <a:r>
              <a:rPr lang="ru-RU" dirty="0" err="1"/>
              <a:t>Аннуш</a:t>
            </a:r>
            <a:r>
              <a:rPr lang="ru-RU" dirty="0"/>
              <a:t>, которая не перестает удивляться и радоваться каждому наступившему дню.</a:t>
            </a:r>
            <a:endParaRPr lang="ru-RU" dirty="0">
              <a:effectLst/>
            </a:endParaRPr>
          </a:p>
        </p:txBody>
      </p:sp>
      <p:pic>
        <p:nvPicPr>
          <p:cNvPr id="8194" name="Picture 2" descr="D:\пользователь\Desktop\Sinee_steklysch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2820983" cy="351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3651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1692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«Коми писатели – детям»  (Внеклассное мероприятие, посвященное детским писателям Республики Коми, для учащихся 3-4 классов)         Разработчик:  Пиляева Анжелика Игоревна,  зав. библиотекой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Тамара Николаевна Ломбина</vt:lpstr>
      <vt:lpstr>Презентация PowerPoint</vt:lpstr>
      <vt:lpstr>Презентация PowerPoint</vt:lpstr>
      <vt:lpstr>Наталья Стасина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«Коми писатели детям»  Цели: - популяризация произведений писателей Республики Коми, - изучению произведение коми писателей, - развития коммуникативной компетенции.  Задачи: - развитие читательских навыков учащихся, - расширение читательского кругозора, - повышение интереса учащихся к чтению.  Актуальность мероприятия: к 100- летию Республики Коми.  Внеклассное мероприятие разработано для учащихся 3-4 классов.  Оборудование: проектор, ноутбук, аудиодиск (Е. Козлова, Е. Габова: рассказы и сказки.).   Книжная выставка «Коми писатели – детям»: Книги Елены Габовой: «Воспитанная муха или Жизнь и фантазии Сени Елкина», «Вареная сосулька», «Гришуня на планете Лохматиков»; Книги Елены Козловой: «Синее стёклышко», «Таинственная тропа», «Волшебные очки»; Книги Тамары Ломбиной: «Дневник Пети Васина и Васи Петина», «Я дарю вам руку, сердце и веник из мимоз».  Выставка рисунков учащихся.  Организационные моменты: Домашнее задание для учащихся: прочитать произведения Е. В. Габовой «Воспитанная муха или Жизнь и фантазии Сени Елкина», «Вареная сосулька», «Гришуня на планете Лохматиков»; Елены Козловой: «Синее стёклышко», «Таинственная тропа», «Волшебные очки»; Тамары Ломбиной: «Дневник Пети Васина и Васи Петина», «Я дарю вам руку, сердце и веник из мимоз, нарисовать понравившегося героя и дать ему краткую характеристику.</dc:title>
  <dc:creator>Пользователь</dc:creator>
  <cp:lastModifiedBy>Пользователь</cp:lastModifiedBy>
  <cp:revision>25</cp:revision>
  <dcterms:created xsi:type="dcterms:W3CDTF">2021-09-20T13:17:29Z</dcterms:created>
  <dcterms:modified xsi:type="dcterms:W3CDTF">2021-10-25T14:22:08Z</dcterms:modified>
</cp:coreProperties>
</file>